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877F11-4ECB-4BE9-8F09-E99F630A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B9F1B52-E599-4A55-BFD8-558DFC93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57184F8-2EA8-4676-9036-884F60621F4D}"/>
              </a:ext>
            </a:extLst>
          </p:cNvPr>
          <p:cNvSpPr txBox="1"/>
          <p:nvPr/>
        </p:nvSpPr>
        <p:spPr>
          <a:xfrm>
            <a:off x="2313422" y="4995747"/>
            <a:ext cx="2569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0" i="0" u="none" strike="noStrike" baseline="0">
                <a:latin typeface="+mn-ea"/>
              </a:rPr>
              <a:t> Alex Latimer </a:t>
            </a:r>
          </a:p>
          <a:p>
            <a:pPr algn="ctr"/>
            <a:r>
              <a:rPr lang="en-US" altLang="zh-CN" sz="2400" b="0" i="0" u="none" strike="noStrike" baseline="0">
                <a:latin typeface="+mn-ea"/>
              </a:rPr>
              <a:t>Gordon Latimer </a:t>
            </a:r>
          </a:p>
          <a:p>
            <a:pPr algn="ctr"/>
            <a:r>
              <a:rPr lang="en-US" altLang="zh-CN" sz="2400" b="0" i="0" u="none" strike="noStrike" baseline="0">
                <a:latin typeface="+mn-ea"/>
              </a:rPr>
              <a:t>Patrick Latimer</a:t>
            </a:r>
            <a:endParaRPr lang="zh-CN" altLang="en-US" sz="3200"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DB319C7-0C29-4960-A91C-33B20C278C14}"/>
              </a:ext>
            </a:extLst>
          </p:cNvPr>
          <p:cNvSpPr txBox="1"/>
          <p:nvPr/>
        </p:nvSpPr>
        <p:spPr>
          <a:xfrm>
            <a:off x="2274630" y="287701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生生不息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2D5B42-1719-4498-8D48-0C60A539A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C794EC-2CC2-4CED-BF37-06C23A09667B}"/>
              </a:ext>
            </a:extLst>
          </p:cNvPr>
          <p:cNvSpPr txBox="1"/>
          <p:nvPr/>
        </p:nvSpPr>
        <p:spPr>
          <a:xfrm>
            <a:off x="657922" y="3119709"/>
            <a:ext cx="5274527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又过了一周，新芽长高并开花。一只蝴蝶停在花朵上采蜜；一头蜈蚣在植物的阴影里休憩。</a:t>
            </a:r>
          </a:p>
        </p:txBody>
      </p:sp>
    </p:spTree>
    <p:extLst>
      <p:ext uri="{BB962C8B-B14F-4D97-AF65-F5344CB8AC3E}">
        <p14:creationId xmlns:p14="http://schemas.microsoft.com/office/powerpoint/2010/main" val="164738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C2756E-28D8-4F46-9B42-88C9920F0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7DD21B-77EC-4B62-8BEC-F6BDE3324650}"/>
              </a:ext>
            </a:extLst>
          </p:cNvPr>
          <p:cNvSpPr txBox="1"/>
          <p:nvPr/>
        </p:nvSpPr>
        <p:spPr>
          <a:xfrm>
            <a:off x="535259" y="3119709"/>
            <a:ext cx="5609064" cy="142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又过了一周，一对织布鸟正在采摘树叶，准备筑巢；蜜蜂们在花朵间采蜜；一只蜘蛛正在羚羊角上安新家。</a:t>
            </a:r>
          </a:p>
        </p:txBody>
      </p:sp>
    </p:spTree>
    <p:extLst>
      <p:ext uri="{BB962C8B-B14F-4D97-AF65-F5344CB8AC3E}">
        <p14:creationId xmlns:p14="http://schemas.microsoft.com/office/powerpoint/2010/main" val="38520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E02BA0-4E1F-4E4C-840D-6958FD5F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E36D7D-7BE9-4765-94AB-521D38861D34}"/>
              </a:ext>
            </a:extLst>
          </p:cNvPr>
          <p:cNvSpPr txBox="1"/>
          <p:nvPr/>
        </p:nvSpPr>
        <p:spPr>
          <a:xfrm>
            <a:off x="367990" y="3350541"/>
            <a:ext cx="6596678" cy="49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又过了一周，他们看到了一只小羚羊在啃食美味的新芽。</a:t>
            </a:r>
          </a:p>
        </p:txBody>
      </p:sp>
    </p:spTree>
    <p:extLst>
      <p:ext uri="{BB962C8B-B14F-4D97-AF65-F5344CB8AC3E}">
        <p14:creationId xmlns:p14="http://schemas.microsoft.com/office/powerpoint/2010/main" val="105952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58A22C-D3FD-4DBA-B0C1-12108EE9D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D8A2305-285F-442A-B37A-72CF107C516A}"/>
              </a:ext>
            </a:extLst>
          </p:cNvPr>
          <p:cNvSpPr txBox="1"/>
          <p:nvPr/>
        </p:nvSpPr>
        <p:spPr>
          <a:xfrm>
            <a:off x="414996" y="807687"/>
            <a:ext cx="7100926" cy="280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“你现在懂了吗。”秃鹰妈妈说，“看看这只死去的羚羊带来了什么。他给蜘蛛提供了一个家，给织布鸟提供了巢穴，给蜜蜂和蝴蝶提供了食物，给一只蜈蚣提供了庇护，还帮助了下一代羚羊成长。”</a:t>
            </a:r>
          </a:p>
          <a:p>
            <a:pPr algn="l">
              <a:lnSpc>
                <a:spcPct val="150000"/>
              </a:lnSpc>
            </a:pPr>
            <a:endParaRPr lang="zh-CN" altLang="en-US" sz="20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小秃鹰露出了微笑。</a:t>
            </a:r>
          </a:p>
        </p:txBody>
      </p:sp>
    </p:spTree>
    <p:extLst>
      <p:ext uri="{BB962C8B-B14F-4D97-AF65-F5344CB8AC3E}">
        <p14:creationId xmlns:p14="http://schemas.microsoft.com/office/powerpoint/2010/main" val="244315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333551-805F-40EF-BB17-3DBC2DA6A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3E5059-6FDA-49E1-ABAC-CD0B2694923A}"/>
              </a:ext>
            </a:extLst>
          </p:cNvPr>
          <p:cNvSpPr txBox="1"/>
          <p:nvPr/>
        </p:nvSpPr>
        <p:spPr>
          <a:xfrm>
            <a:off x="9578897" y="669073"/>
            <a:ext cx="3518912" cy="49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他俩飞回悬崖上高高的巢穴。</a:t>
            </a:r>
          </a:p>
        </p:txBody>
      </p:sp>
    </p:spTree>
    <p:extLst>
      <p:ext uri="{BB962C8B-B14F-4D97-AF65-F5344CB8AC3E}">
        <p14:creationId xmlns:p14="http://schemas.microsoft.com/office/powerpoint/2010/main" val="2128575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96242A-7A04-4D70-8AB1-62155322B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0BD753-159A-4F38-8DD2-4152E0B8C3DD}"/>
              </a:ext>
            </a:extLst>
          </p:cNvPr>
          <p:cNvSpPr txBox="1"/>
          <p:nvPr/>
        </p:nvSpPr>
        <p:spPr>
          <a:xfrm>
            <a:off x="6501161" y="434898"/>
            <a:ext cx="7248293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“我们死后，不仅是我们的尸体留下了，”秃鹰妈妈说，“我们还留下了我们的经验教训、我们的爱和我们的回忆。”</a:t>
            </a:r>
          </a:p>
        </p:txBody>
      </p:sp>
    </p:spTree>
    <p:extLst>
      <p:ext uri="{BB962C8B-B14F-4D97-AF65-F5344CB8AC3E}">
        <p14:creationId xmlns:p14="http://schemas.microsoft.com/office/powerpoint/2010/main" val="151921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A12083-549D-46BA-B564-BDF304851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D1046B-DAB4-4757-8027-3877AB3F1EBC}"/>
              </a:ext>
            </a:extLst>
          </p:cNvPr>
          <p:cNvSpPr txBox="1"/>
          <p:nvPr/>
        </p:nvSpPr>
        <p:spPr>
          <a:xfrm>
            <a:off x="3906527" y="914400"/>
            <a:ext cx="328961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“我们将会把这些东西留在哪儿？”小秃鹰问。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5CB4E8-260B-4FD3-8158-E13770859F12}"/>
              </a:ext>
            </a:extLst>
          </p:cNvPr>
          <p:cNvSpPr txBox="1"/>
          <p:nvPr/>
        </p:nvSpPr>
        <p:spPr>
          <a:xfrm>
            <a:off x="8095327" y="914400"/>
            <a:ext cx="5040810" cy="142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“我们会把这些留在我们的孩子、我们的家人和朋友中。您已经是我在大地上的一块小绿地了，小秃鹫，你也会是，直到永远。”</a:t>
            </a:r>
          </a:p>
        </p:txBody>
      </p:sp>
    </p:spTree>
    <p:extLst>
      <p:ext uri="{BB962C8B-B14F-4D97-AF65-F5344CB8AC3E}">
        <p14:creationId xmlns:p14="http://schemas.microsoft.com/office/powerpoint/2010/main" val="269492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421B2B-B11A-4B01-92E8-11920E1AF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C61AEB-FFB1-4B0C-A4CB-963E48054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26C494-065D-4B45-B176-C735F42DE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1132CC-4F12-4AD6-A3BD-A17AA9822F7A}"/>
              </a:ext>
            </a:extLst>
          </p:cNvPr>
          <p:cNvSpPr txBox="1"/>
          <p:nvPr/>
        </p:nvSpPr>
        <p:spPr>
          <a:xfrm>
            <a:off x="9473148" y="225254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生生不息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524560-5985-4413-B5D9-FA690F912406}"/>
              </a:ext>
            </a:extLst>
          </p:cNvPr>
          <p:cNvSpPr txBox="1"/>
          <p:nvPr/>
        </p:nvSpPr>
        <p:spPr>
          <a:xfrm>
            <a:off x="9934812" y="336961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98388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EF80BB-12CE-411F-BD09-A14BDE7C0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3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DDF298-3146-4C64-A013-DAF25DA9B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BF2F748-26D5-47F2-840D-08238F216C5A}"/>
              </a:ext>
            </a:extLst>
          </p:cNvPr>
          <p:cNvSpPr txBox="1"/>
          <p:nvPr/>
        </p:nvSpPr>
        <p:spPr>
          <a:xfrm>
            <a:off x="9528904" y="140505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生生不息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03020E-A27E-4391-8E2A-6FCE64D456B1}"/>
              </a:ext>
            </a:extLst>
          </p:cNvPr>
          <p:cNvSpPr txBox="1"/>
          <p:nvPr/>
        </p:nvSpPr>
        <p:spPr>
          <a:xfrm>
            <a:off x="10007763" y="4595518"/>
            <a:ext cx="2569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0" i="0" u="none" strike="noStrike" baseline="0">
                <a:latin typeface="+mn-ea"/>
              </a:rPr>
              <a:t> Alex Latimer </a:t>
            </a:r>
          </a:p>
          <a:p>
            <a:pPr algn="ctr"/>
            <a:r>
              <a:rPr lang="en-US" altLang="zh-CN" sz="2400" b="0" i="0" u="none" strike="noStrike" baseline="0">
                <a:latin typeface="+mn-ea"/>
              </a:rPr>
              <a:t>Gordon Latimer </a:t>
            </a:r>
          </a:p>
          <a:p>
            <a:pPr algn="ctr"/>
            <a:r>
              <a:rPr lang="en-US" altLang="zh-CN" sz="2400" b="0" i="0" u="none" strike="noStrike" baseline="0">
                <a:latin typeface="+mn-ea"/>
              </a:rPr>
              <a:t>Patrick Latimer</a:t>
            </a:r>
            <a:endParaRPr lang="zh-CN" altLang="en-US" sz="3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869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53C9CA-0B77-4348-9F13-9694E6B39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83FDBE-FB3D-4B00-9498-2B90BB769B98}"/>
              </a:ext>
            </a:extLst>
          </p:cNvPr>
          <p:cNvSpPr txBox="1"/>
          <p:nvPr/>
        </p:nvSpPr>
        <p:spPr>
          <a:xfrm>
            <a:off x="7917366" y="1025912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在悬崖边上，住着小秃鹫和他的妈妈。</a:t>
            </a:r>
          </a:p>
        </p:txBody>
      </p:sp>
    </p:spTree>
    <p:extLst>
      <p:ext uri="{BB962C8B-B14F-4D97-AF65-F5344CB8AC3E}">
        <p14:creationId xmlns:p14="http://schemas.microsoft.com/office/powerpoint/2010/main" val="176811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5EBAB9-7F6A-4746-B855-6291DFFA3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CB2F42-D9F9-47E7-9E37-136C0BFED3AE}"/>
              </a:ext>
            </a:extLst>
          </p:cNvPr>
          <p:cNvSpPr txBox="1"/>
          <p:nvPr/>
        </p:nvSpPr>
        <p:spPr>
          <a:xfrm>
            <a:off x="245326" y="379141"/>
            <a:ext cx="6601523" cy="1884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当小秃鹫已经长大到可以飞翔的时候，他的妈妈带他飞上高高的天空，一起翱翔，看着地面。</a:t>
            </a:r>
            <a:endParaRPr lang="en-US" altLang="zh-CN" sz="20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endParaRPr lang="en-US" altLang="zh-CN" sz="20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“我想要带你看一件美丽的事物。”秃鹫妈妈对小秃鹫说。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9F45EE-808C-4763-B452-F8D294CBF1F6}"/>
              </a:ext>
            </a:extLst>
          </p:cNvPr>
          <p:cNvSpPr txBox="1"/>
          <p:nvPr/>
        </p:nvSpPr>
        <p:spPr>
          <a:xfrm>
            <a:off x="10293987" y="379141"/>
            <a:ext cx="3430627" cy="234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他们看见一只老羚羊在高温中摇摇晃晃。</a:t>
            </a:r>
            <a:endParaRPr lang="en-US" altLang="zh-CN" sz="20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endParaRPr lang="en-US" altLang="zh-CN" sz="20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“看，这只老羚羊活不久了。”</a:t>
            </a:r>
          </a:p>
        </p:txBody>
      </p:sp>
    </p:spTree>
    <p:extLst>
      <p:ext uri="{BB962C8B-B14F-4D97-AF65-F5344CB8AC3E}">
        <p14:creationId xmlns:p14="http://schemas.microsoft.com/office/powerpoint/2010/main" val="127046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AEB2C6-3732-47A6-B52A-EB933349F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0EABE7-AACE-47F0-94C5-A14733E014CA}"/>
              </a:ext>
            </a:extLst>
          </p:cNvPr>
          <p:cNvSpPr txBox="1"/>
          <p:nvPr/>
        </p:nvSpPr>
        <p:spPr>
          <a:xfrm>
            <a:off x="428263" y="4456253"/>
            <a:ext cx="4280339" cy="49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果不其然，这只羚羊倒在那儿死了。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17BD2D-732E-4DBA-8E63-44C03B21A516}"/>
              </a:ext>
            </a:extLst>
          </p:cNvPr>
          <p:cNvSpPr txBox="1"/>
          <p:nvPr/>
        </p:nvSpPr>
        <p:spPr>
          <a:xfrm>
            <a:off x="6512314" y="2199191"/>
            <a:ext cx="3847170" cy="1884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两只秃鹰飞了下来。 </a:t>
            </a:r>
            <a:endParaRPr lang="en-US" altLang="zh-CN" sz="20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endParaRPr lang="en-US" altLang="zh-CN" sz="20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“这不美丽。”小秃鹰对妈妈说：“这太可怕了！”</a:t>
            </a:r>
          </a:p>
        </p:txBody>
      </p:sp>
    </p:spTree>
    <p:extLst>
      <p:ext uri="{BB962C8B-B14F-4D97-AF65-F5344CB8AC3E}">
        <p14:creationId xmlns:p14="http://schemas.microsoft.com/office/powerpoint/2010/main" val="3897724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A769F3-8B58-472B-ABBF-6E86D862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ACB910-AD3A-49E4-9F4F-735F4A22FF45}"/>
              </a:ext>
            </a:extLst>
          </p:cNvPr>
          <p:cNvSpPr txBox="1"/>
          <p:nvPr/>
        </p:nvSpPr>
        <p:spPr>
          <a:xfrm>
            <a:off x="702527" y="825190"/>
            <a:ext cx="4817327" cy="234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“我知道，”秃鹫妈妈说，“死亡是很难理解的，也是非常令人伤心的。但也是美丽的。”</a:t>
            </a:r>
          </a:p>
          <a:p>
            <a:pPr algn="l">
              <a:lnSpc>
                <a:spcPct val="150000"/>
              </a:lnSpc>
            </a:pPr>
            <a:endParaRPr lang="zh-CN" altLang="en-US" sz="20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“不可能，”小秃鹰说，“呕。”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E3424E-1580-4BEA-8795-2DCE0E23DCB0}"/>
              </a:ext>
            </a:extLst>
          </p:cNvPr>
          <p:cNvSpPr txBox="1"/>
          <p:nvPr/>
        </p:nvSpPr>
        <p:spPr>
          <a:xfrm>
            <a:off x="7555407" y="825190"/>
            <a:ext cx="57703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“耐心等待吧，”秃鹫妈妈说，“我们很快就会再回到这里，到时候你自己就会意识到。”</a:t>
            </a:r>
          </a:p>
        </p:txBody>
      </p:sp>
    </p:spTree>
    <p:extLst>
      <p:ext uri="{BB962C8B-B14F-4D97-AF65-F5344CB8AC3E}">
        <p14:creationId xmlns:p14="http://schemas.microsoft.com/office/powerpoint/2010/main" val="20228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B7C2A0-5414-4FE1-85ED-7B00AC08B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EF8072-59A5-4855-855B-1003D91E485E}"/>
              </a:ext>
            </a:extLst>
          </p:cNvPr>
          <p:cNvSpPr txBox="1"/>
          <p:nvPr/>
        </p:nvSpPr>
        <p:spPr>
          <a:xfrm>
            <a:off x="635620" y="2888876"/>
            <a:ext cx="6424066" cy="1423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下个星期，他们拜访了死羚羊。</a:t>
            </a:r>
          </a:p>
          <a:p>
            <a:pPr algn="l">
              <a:lnSpc>
                <a:spcPct val="150000"/>
              </a:lnSpc>
            </a:pPr>
            <a:endParaRPr lang="zh-CN" altLang="en-US" sz="20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</a:rPr>
              <a:t>它的骨架干净洁白，小小的植物在骨头之间开始生长。</a:t>
            </a:r>
          </a:p>
        </p:txBody>
      </p:sp>
    </p:spTree>
    <p:extLst>
      <p:ext uri="{BB962C8B-B14F-4D97-AF65-F5344CB8AC3E}">
        <p14:creationId xmlns:p14="http://schemas.microsoft.com/office/powerpoint/2010/main" val="1079447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000" smtClean="0"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482</Words>
  <Application>Microsoft Office PowerPoint</Application>
  <PresentationFormat>自定义</PresentationFormat>
  <Paragraphs>38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86</cp:revision>
  <dcterms:created xsi:type="dcterms:W3CDTF">2021-03-14T02:42:17Z</dcterms:created>
  <dcterms:modified xsi:type="dcterms:W3CDTF">2021-04-08T06:41:41Z</dcterms:modified>
</cp:coreProperties>
</file>